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9"/>
  </p:notesMasterIdLst>
  <p:sldIdLst>
    <p:sldId id="256" r:id="rId6"/>
    <p:sldId id="260" r:id="rId7"/>
    <p:sldId id="258"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29" autoAdjust="0"/>
    <p:restoredTop sz="80284" autoAdjust="0"/>
  </p:normalViewPr>
  <p:slideViewPr>
    <p:cSldViewPr>
      <p:cViewPr varScale="1">
        <p:scale>
          <a:sx n="58" d="100"/>
          <a:sy n="58" d="100"/>
        </p:scale>
        <p:origin x="-1500"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1.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FD5CD9-BFEC-4EE3-8FD6-E9D338D9BB06}" type="doc">
      <dgm:prSet loTypeId="urn:microsoft.com/office/officeart/2005/8/layout/process1" loCatId="process" qsTypeId="urn:microsoft.com/office/officeart/2005/8/quickstyle/3d1" qsCatId="3D" csTypeId="urn:microsoft.com/office/officeart/2005/8/colors/colorful3" csCatId="colorful"/>
      <dgm:spPr/>
      <dgm:t>
        <a:bodyPr/>
        <a:lstStyle/>
        <a:p>
          <a:endParaRPr lang="en-US"/>
        </a:p>
      </dgm:t>
    </dgm:pt>
    <dgm:pt modelId="{31E47D62-C91D-4B1A-AF12-10B8DE672EB1}">
      <dgm:prSet/>
      <dgm:spPr/>
      <dgm:t>
        <a:bodyPr/>
        <a:lstStyle/>
        <a:p>
          <a:pPr rtl="0"/>
          <a:r>
            <a:rPr lang="en-US" smtClean="0"/>
            <a:t>1</a:t>
          </a:r>
          <a:endParaRPr lang="en-US"/>
        </a:p>
      </dgm:t>
    </dgm:pt>
    <dgm:pt modelId="{1837668F-B4F7-4E54-9AA4-8C421E439039}" type="parTrans" cxnId="{8345F010-3750-4695-9B92-97AE3BB536B9}">
      <dgm:prSet/>
      <dgm:spPr/>
      <dgm:t>
        <a:bodyPr/>
        <a:lstStyle/>
        <a:p>
          <a:endParaRPr lang="en-US"/>
        </a:p>
      </dgm:t>
    </dgm:pt>
    <dgm:pt modelId="{AD7BEDDD-D78F-4E80-8B78-3B6AD8A23534}" type="sibTrans" cxnId="{8345F010-3750-4695-9B92-97AE3BB536B9}">
      <dgm:prSet/>
      <dgm:spPr/>
      <dgm:t>
        <a:bodyPr/>
        <a:lstStyle/>
        <a:p>
          <a:endParaRPr lang="en-US"/>
        </a:p>
      </dgm:t>
    </dgm:pt>
    <dgm:pt modelId="{8507BCC6-AADA-4596-8477-48EBCBA84177}">
      <dgm:prSet/>
      <dgm:spPr/>
      <dgm:t>
        <a:bodyPr/>
        <a:lstStyle/>
        <a:p>
          <a:pPr rtl="0"/>
          <a:r>
            <a:rPr lang="en-US" smtClean="0"/>
            <a:t>Threatening or exciting event</a:t>
          </a:r>
          <a:endParaRPr lang="en-US"/>
        </a:p>
      </dgm:t>
    </dgm:pt>
    <dgm:pt modelId="{010CAB53-E6CF-4B57-B6E8-ACD5F3450656}" type="parTrans" cxnId="{94525978-09D7-452E-AECA-7E827C143678}">
      <dgm:prSet/>
      <dgm:spPr/>
      <dgm:t>
        <a:bodyPr/>
        <a:lstStyle/>
        <a:p>
          <a:endParaRPr lang="en-US"/>
        </a:p>
      </dgm:t>
    </dgm:pt>
    <dgm:pt modelId="{2E4CD93F-FA9D-42CA-94E4-183BFF01EE53}" type="sibTrans" cxnId="{94525978-09D7-452E-AECA-7E827C143678}">
      <dgm:prSet/>
      <dgm:spPr/>
      <dgm:t>
        <a:bodyPr/>
        <a:lstStyle/>
        <a:p>
          <a:endParaRPr lang="en-US"/>
        </a:p>
      </dgm:t>
    </dgm:pt>
    <dgm:pt modelId="{93B50CEC-F8F0-4F74-B4D3-53ACDB0ABAB7}">
      <dgm:prSet/>
      <dgm:spPr/>
      <dgm:t>
        <a:bodyPr/>
        <a:lstStyle/>
        <a:p>
          <a:pPr rtl="0"/>
          <a:r>
            <a:rPr lang="en-US" smtClean="0"/>
            <a:t>2</a:t>
          </a:r>
          <a:endParaRPr lang="en-US"/>
        </a:p>
      </dgm:t>
    </dgm:pt>
    <dgm:pt modelId="{360CA479-37D4-4E67-8587-6C029FD12AF7}" type="parTrans" cxnId="{252F5378-8693-48C9-8994-AE2A7292D933}">
      <dgm:prSet/>
      <dgm:spPr/>
      <dgm:t>
        <a:bodyPr/>
        <a:lstStyle/>
        <a:p>
          <a:endParaRPr lang="en-US"/>
        </a:p>
      </dgm:t>
    </dgm:pt>
    <dgm:pt modelId="{CB65C8B5-65D1-4DF0-8A75-D29D787E74EC}" type="sibTrans" cxnId="{252F5378-8693-48C9-8994-AE2A7292D933}">
      <dgm:prSet/>
      <dgm:spPr/>
      <dgm:t>
        <a:bodyPr/>
        <a:lstStyle/>
        <a:p>
          <a:endParaRPr lang="en-US"/>
        </a:p>
      </dgm:t>
    </dgm:pt>
    <dgm:pt modelId="{FFDC33DD-D71D-4C6F-A10B-EFE2359E1D4C}">
      <dgm:prSet/>
      <dgm:spPr/>
      <dgm:t>
        <a:bodyPr/>
        <a:lstStyle/>
        <a:p>
          <a:pPr rtl="0"/>
          <a:r>
            <a:rPr lang="en-US" smtClean="0"/>
            <a:t>Triggers adrenalie release</a:t>
          </a:r>
          <a:endParaRPr lang="en-US"/>
        </a:p>
      </dgm:t>
    </dgm:pt>
    <dgm:pt modelId="{10A9E31A-924A-4D4C-8791-E439553E8AB4}" type="parTrans" cxnId="{01FBD513-0113-494E-8C86-0C43DC0977C1}">
      <dgm:prSet/>
      <dgm:spPr/>
      <dgm:t>
        <a:bodyPr/>
        <a:lstStyle/>
        <a:p>
          <a:endParaRPr lang="en-US"/>
        </a:p>
      </dgm:t>
    </dgm:pt>
    <dgm:pt modelId="{B48411D2-65E8-4F5C-B1CD-C862FA949586}" type="sibTrans" cxnId="{01FBD513-0113-494E-8C86-0C43DC0977C1}">
      <dgm:prSet/>
      <dgm:spPr/>
      <dgm:t>
        <a:bodyPr/>
        <a:lstStyle/>
        <a:p>
          <a:endParaRPr lang="en-US"/>
        </a:p>
      </dgm:t>
    </dgm:pt>
    <dgm:pt modelId="{473D8CDE-C642-4E33-AB93-B1939BB99DE4}">
      <dgm:prSet/>
      <dgm:spPr/>
      <dgm:t>
        <a:bodyPr/>
        <a:lstStyle/>
        <a:p>
          <a:pPr rtl="0"/>
          <a:r>
            <a:rPr lang="en-US" smtClean="0"/>
            <a:t>3</a:t>
          </a:r>
          <a:endParaRPr lang="en-US"/>
        </a:p>
      </dgm:t>
    </dgm:pt>
    <dgm:pt modelId="{E15CC5C6-FDE4-4906-BC39-60C68F25DCB9}" type="parTrans" cxnId="{86C56D08-A82E-4938-8808-F7143325AB42}">
      <dgm:prSet/>
      <dgm:spPr/>
      <dgm:t>
        <a:bodyPr/>
        <a:lstStyle/>
        <a:p>
          <a:endParaRPr lang="en-US"/>
        </a:p>
      </dgm:t>
    </dgm:pt>
    <dgm:pt modelId="{B744C836-44A5-4BD2-B7E8-01E4FA15D323}" type="sibTrans" cxnId="{86C56D08-A82E-4938-8808-F7143325AB42}">
      <dgm:prSet/>
      <dgm:spPr/>
      <dgm:t>
        <a:bodyPr/>
        <a:lstStyle/>
        <a:p>
          <a:endParaRPr lang="en-US"/>
        </a:p>
      </dgm:t>
    </dgm:pt>
    <dgm:pt modelId="{F047ACDB-84FE-4934-8AC9-066E8B67E447}">
      <dgm:prSet/>
      <dgm:spPr/>
      <dgm:t>
        <a:bodyPr/>
        <a:lstStyle/>
        <a:p>
          <a:pPr rtl="0"/>
          <a:r>
            <a:rPr lang="en-US" smtClean="0"/>
            <a:t>Heartrate, breathing increase</a:t>
          </a:r>
          <a:endParaRPr lang="en-US"/>
        </a:p>
      </dgm:t>
    </dgm:pt>
    <dgm:pt modelId="{2172D5CB-8BDA-444B-8A8B-CA5EDA962516}" type="parTrans" cxnId="{DC045031-3EBA-48A0-8FEC-60348D99BF43}">
      <dgm:prSet/>
      <dgm:spPr/>
      <dgm:t>
        <a:bodyPr/>
        <a:lstStyle/>
        <a:p>
          <a:endParaRPr lang="en-US"/>
        </a:p>
      </dgm:t>
    </dgm:pt>
    <dgm:pt modelId="{75CB6FC3-35C1-475D-8EF8-2345893E3066}" type="sibTrans" cxnId="{DC045031-3EBA-48A0-8FEC-60348D99BF43}">
      <dgm:prSet/>
      <dgm:spPr/>
      <dgm:t>
        <a:bodyPr/>
        <a:lstStyle/>
        <a:p>
          <a:endParaRPr lang="en-US"/>
        </a:p>
      </dgm:t>
    </dgm:pt>
    <dgm:pt modelId="{EE6640D8-2C91-4E9D-B13F-664228A7DCA0}">
      <dgm:prSet/>
      <dgm:spPr/>
      <dgm:t>
        <a:bodyPr/>
        <a:lstStyle/>
        <a:p>
          <a:pPr rtl="0"/>
          <a:r>
            <a:rPr lang="en-US" smtClean="0"/>
            <a:t>4</a:t>
          </a:r>
          <a:endParaRPr lang="en-US"/>
        </a:p>
      </dgm:t>
    </dgm:pt>
    <dgm:pt modelId="{C72669F7-C708-4574-8C03-082F78C83822}" type="parTrans" cxnId="{FEE961E7-DC02-4073-8789-81906FDC5DB8}">
      <dgm:prSet/>
      <dgm:spPr/>
      <dgm:t>
        <a:bodyPr/>
        <a:lstStyle/>
        <a:p>
          <a:endParaRPr lang="en-US"/>
        </a:p>
      </dgm:t>
    </dgm:pt>
    <dgm:pt modelId="{33771294-08AC-49B7-8C0F-678391011BE4}" type="sibTrans" cxnId="{FEE961E7-DC02-4073-8789-81906FDC5DB8}">
      <dgm:prSet/>
      <dgm:spPr/>
      <dgm:t>
        <a:bodyPr/>
        <a:lstStyle/>
        <a:p>
          <a:endParaRPr lang="en-US"/>
        </a:p>
      </dgm:t>
    </dgm:pt>
    <dgm:pt modelId="{AF3A3B89-AAAF-4A46-9183-6CA49579DD2F}">
      <dgm:prSet/>
      <dgm:spPr/>
      <dgm:t>
        <a:bodyPr/>
        <a:lstStyle/>
        <a:p>
          <a:pPr rtl="0"/>
          <a:r>
            <a:rPr lang="en-US" smtClean="0"/>
            <a:t>Body if prepared for fight or flight</a:t>
          </a:r>
          <a:endParaRPr lang="en-US"/>
        </a:p>
      </dgm:t>
    </dgm:pt>
    <dgm:pt modelId="{112A586A-5581-42A1-ADBC-6377D2D6BAF9}" type="parTrans" cxnId="{94A2F6A8-1686-4EDB-8FAD-FEB0D7BE8CD2}">
      <dgm:prSet/>
      <dgm:spPr/>
      <dgm:t>
        <a:bodyPr/>
        <a:lstStyle/>
        <a:p>
          <a:endParaRPr lang="en-US"/>
        </a:p>
      </dgm:t>
    </dgm:pt>
    <dgm:pt modelId="{9808AD01-368E-483D-90B5-BD3276F1F34A}" type="sibTrans" cxnId="{94A2F6A8-1686-4EDB-8FAD-FEB0D7BE8CD2}">
      <dgm:prSet/>
      <dgm:spPr/>
      <dgm:t>
        <a:bodyPr/>
        <a:lstStyle/>
        <a:p>
          <a:endParaRPr lang="en-US"/>
        </a:p>
      </dgm:t>
    </dgm:pt>
    <dgm:pt modelId="{67B11005-AA82-498C-A84B-90CEB8FCC1AF}" type="pres">
      <dgm:prSet presAssocID="{E0FD5CD9-BFEC-4EE3-8FD6-E9D338D9BB06}" presName="Name0" presStyleCnt="0">
        <dgm:presLayoutVars>
          <dgm:dir/>
          <dgm:resizeHandles val="exact"/>
        </dgm:presLayoutVars>
      </dgm:prSet>
      <dgm:spPr/>
      <dgm:t>
        <a:bodyPr/>
        <a:lstStyle/>
        <a:p>
          <a:endParaRPr lang="en-US"/>
        </a:p>
      </dgm:t>
    </dgm:pt>
    <dgm:pt modelId="{2B22589D-9F8E-46EE-A26D-B389662D6A3E}" type="pres">
      <dgm:prSet presAssocID="{31E47D62-C91D-4B1A-AF12-10B8DE672EB1}" presName="node" presStyleLbl="node1" presStyleIdx="0" presStyleCnt="4">
        <dgm:presLayoutVars>
          <dgm:bulletEnabled val="1"/>
        </dgm:presLayoutVars>
      </dgm:prSet>
      <dgm:spPr/>
      <dgm:t>
        <a:bodyPr/>
        <a:lstStyle/>
        <a:p>
          <a:endParaRPr lang="en-US"/>
        </a:p>
      </dgm:t>
    </dgm:pt>
    <dgm:pt modelId="{FA9FCC92-DBBF-4CE9-9F3E-3DCE4F81945D}" type="pres">
      <dgm:prSet presAssocID="{AD7BEDDD-D78F-4E80-8B78-3B6AD8A23534}" presName="sibTrans" presStyleLbl="sibTrans2D1" presStyleIdx="0" presStyleCnt="3"/>
      <dgm:spPr/>
      <dgm:t>
        <a:bodyPr/>
        <a:lstStyle/>
        <a:p>
          <a:endParaRPr lang="en-US"/>
        </a:p>
      </dgm:t>
    </dgm:pt>
    <dgm:pt modelId="{C25B70C3-C8B0-4554-94AB-CAAC5D46C624}" type="pres">
      <dgm:prSet presAssocID="{AD7BEDDD-D78F-4E80-8B78-3B6AD8A23534}" presName="connectorText" presStyleLbl="sibTrans2D1" presStyleIdx="0" presStyleCnt="3"/>
      <dgm:spPr/>
      <dgm:t>
        <a:bodyPr/>
        <a:lstStyle/>
        <a:p>
          <a:endParaRPr lang="en-US"/>
        </a:p>
      </dgm:t>
    </dgm:pt>
    <dgm:pt modelId="{FCDE9894-459B-4CE7-A6D7-DE5288FA9243}" type="pres">
      <dgm:prSet presAssocID="{93B50CEC-F8F0-4F74-B4D3-53ACDB0ABAB7}" presName="node" presStyleLbl="node1" presStyleIdx="1" presStyleCnt="4">
        <dgm:presLayoutVars>
          <dgm:bulletEnabled val="1"/>
        </dgm:presLayoutVars>
      </dgm:prSet>
      <dgm:spPr/>
      <dgm:t>
        <a:bodyPr/>
        <a:lstStyle/>
        <a:p>
          <a:endParaRPr lang="en-US"/>
        </a:p>
      </dgm:t>
    </dgm:pt>
    <dgm:pt modelId="{9E3C0816-1D29-4C2A-9150-A5E0B6EE2324}" type="pres">
      <dgm:prSet presAssocID="{CB65C8B5-65D1-4DF0-8A75-D29D787E74EC}" presName="sibTrans" presStyleLbl="sibTrans2D1" presStyleIdx="1" presStyleCnt="3"/>
      <dgm:spPr/>
      <dgm:t>
        <a:bodyPr/>
        <a:lstStyle/>
        <a:p>
          <a:endParaRPr lang="en-US"/>
        </a:p>
      </dgm:t>
    </dgm:pt>
    <dgm:pt modelId="{B088BC96-2EA9-4827-8FCE-37A1C1268ABE}" type="pres">
      <dgm:prSet presAssocID="{CB65C8B5-65D1-4DF0-8A75-D29D787E74EC}" presName="connectorText" presStyleLbl="sibTrans2D1" presStyleIdx="1" presStyleCnt="3"/>
      <dgm:spPr/>
      <dgm:t>
        <a:bodyPr/>
        <a:lstStyle/>
        <a:p>
          <a:endParaRPr lang="en-US"/>
        </a:p>
      </dgm:t>
    </dgm:pt>
    <dgm:pt modelId="{9D5163F8-4D39-44E0-83C3-FCF4744EAF43}" type="pres">
      <dgm:prSet presAssocID="{473D8CDE-C642-4E33-AB93-B1939BB99DE4}" presName="node" presStyleLbl="node1" presStyleIdx="2" presStyleCnt="4">
        <dgm:presLayoutVars>
          <dgm:bulletEnabled val="1"/>
        </dgm:presLayoutVars>
      </dgm:prSet>
      <dgm:spPr/>
      <dgm:t>
        <a:bodyPr/>
        <a:lstStyle/>
        <a:p>
          <a:endParaRPr lang="en-US"/>
        </a:p>
      </dgm:t>
    </dgm:pt>
    <dgm:pt modelId="{1114299E-485F-4315-AD7A-9A47D56F9E13}" type="pres">
      <dgm:prSet presAssocID="{B744C836-44A5-4BD2-B7E8-01E4FA15D323}" presName="sibTrans" presStyleLbl="sibTrans2D1" presStyleIdx="2" presStyleCnt="3"/>
      <dgm:spPr/>
      <dgm:t>
        <a:bodyPr/>
        <a:lstStyle/>
        <a:p>
          <a:endParaRPr lang="en-US"/>
        </a:p>
      </dgm:t>
    </dgm:pt>
    <dgm:pt modelId="{C5EFC125-009E-4398-9DC3-047708EA3C02}" type="pres">
      <dgm:prSet presAssocID="{B744C836-44A5-4BD2-B7E8-01E4FA15D323}" presName="connectorText" presStyleLbl="sibTrans2D1" presStyleIdx="2" presStyleCnt="3"/>
      <dgm:spPr/>
      <dgm:t>
        <a:bodyPr/>
        <a:lstStyle/>
        <a:p>
          <a:endParaRPr lang="en-US"/>
        </a:p>
      </dgm:t>
    </dgm:pt>
    <dgm:pt modelId="{1D7F32B3-8DD0-419D-B026-6520C045C97D}" type="pres">
      <dgm:prSet presAssocID="{EE6640D8-2C91-4E9D-B13F-664228A7DCA0}" presName="node" presStyleLbl="node1" presStyleIdx="3" presStyleCnt="4">
        <dgm:presLayoutVars>
          <dgm:bulletEnabled val="1"/>
        </dgm:presLayoutVars>
      </dgm:prSet>
      <dgm:spPr/>
      <dgm:t>
        <a:bodyPr/>
        <a:lstStyle/>
        <a:p>
          <a:endParaRPr lang="en-US"/>
        </a:p>
      </dgm:t>
    </dgm:pt>
  </dgm:ptLst>
  <dgm:cxnLst>
    <dgm:cxn modelId="{94A2F6A8-1686-4EDB-8FAD-FEB0D7BE8CD2}" srcId="{EE6640D8-2C91-4E9D-B13F-664228A7DCA0}" destId="{AF3A3B89-AAAF-4A46-9183-6CA49579DD2F}" srcOrd="0" destOrd="0" parTransId="{112A586A-5581-42A1-ADBC-6377D2D6BAF9}" sibTransId="{9808AD01-368E-483D-90B5-BD3276F1F34A}"/>
    <dgm:cxn modelId="{095D1A0A-486B-494C-B15F-846104D78D7B}" type="presOf" srcId="{AD7BEDDD-D78F-4E80-8B78-3B6AD8A23534}" destId="{C25B70C3-C8B0-4554-94AB-CAAC5D46C624}" srcOrd="1" destOrd="0" presId="urn:microsoft.com/office/officeart/2005/8/layout/process1"/>
    <dgm:cxn modelId="{378EDB37-2152-43FA-9DE7-D808711BBEBF}" type="presOf" srcId="{93B50CEC-F8F0-4F74-B4D3-53ACDB0ABAB7}" destId="{FCDE9894-459B-4CE7-A6D7-DE5288FA9243}" srcOrd="0" destOrd="0" presId="urn:microsoft.com/office/officeart/2005/8/layout/process1"/>
    <dgm:cxn modelId="{06DB7EA2-25CD-4E56-87AC-101B643EDE76}" type="presOf" srcId="{AF3A3B89-AAAF-4A46-9183-6CA49579DD2F}" destId="{1D7F32B3-8DD0-419D-B026-6520C045C97D}" srcOrd="0" destOrd="1" presId="urn:microsoft.com/office/officeart/2005/8/layout/process1"/>
    <dgm:cxn modelId="{951CF825-0E4B-4AFB-BEAA-58E39C4CCC0C}" type="presOf" srcId="{E0FD5CD9-BFEC-4EE3-8FD6-E9D338D9BB06}" destId="{67B11005-AA82-498C-A84B-90CEB8FCC1AF}" srcOrd="0" destOrd="0" presId="urn:microsoft.com/office/officeart/2005/8/layout/process1"/>
    <dgm:cxn modelId="{8345F010-3750-4695-9B92-97AE3BB536B9}" srcId="{E0FD5CD9-BFEC-4EE3-8FD6-E9D338D9BB06}" destId="{31E47D62-C91D-4B1A-AF12-10B8DE672EB1}" srcOrd="0" destOrd="0" parTransId="{1837668F-B4F7-4E54-9AA4-8C421E439039}" sibTransId="{AD7BEDDD-D78F-4E80-8B78-3B6AD8A23534}"/>
    <dgm:cxn modelId="{FEE961E7-DC02-4073-8789-81906FDC5DB8}" srcId="{E0FD5CD9-BFEC-4EE3-8FD6-E9D338D9BB06}" destId="{EE6640D8-2C91-4E9D-B13F-664228A7DCA0}" srcOrd="3" destOrd="0" parTransId="{C72669F7-C708-4574-8C03-082F78C83822}" sibTransId="{33771294-08AC-49B7-8C0F-678391011BE4}"/>
    <dgm:cxn modelId="{AA08DD42-AA8F-4EA0-B6D9-089807B3E797}" type="presOf" srcId="{31E47D62-C91D-4B1A-AF12-10B8DE672EB1}" destId="{2B22589D-9F8E-46EE-A26D-B389662D6A3E}" srcOrd="0" destOrd="0" presId="urn:microsoft.com/office/officeart/2005/8/layout/process1"/>
    <dgm:cxn modelId="{252F5378-8693-48C9-8994-AE2A7292D933}" srcId="{E0FD5CD9-BFEC-4EE3-8FD6-E9D338D9BB06}" destId="{93B50CEC-F8F0-4F74-B4D3-53ACDB0ABAB7}" srcOrd="1" destOrd="0" parTransId="{360CA479-37D4-4E67-8587-6C029FD12AF7}" sibTransId="{CB65C8B5-65D1-4DF0-8A75-D29D787E74EC}"/>
    <dgm:cxn modelId="{FF646C70-14C6-492C-9F56-A56A04DC77F9}" type="presOf" srcId="{EE6640D8-2C91-4E9D-B13F-664228A7DCA0}" destId="{1D7F32B3-8DD0-419D-B026-6520C045C97D}" srcOrd="0" destOrd="0" presId="urn:microsoft.com/office/officeart/2005/8/layout/process1"/>
    <dgm:cxn modelId="{64BD6865-6182-41D0-B554-258DF60EB2D9}" type="presOf" srcId="{CB65C8B5-65D1-4DF0-8A75-D29D787E74EC}" destId="{B088BC96-2EA9-4827-8FCE-37A1C1268ABE}" srcOrd="1" destOrd="0" presId="urn:microsoft.com/office/officeart/2005/8/layout/process1"/>
    <dgm:cxn modelId="{D3C5F31F-CAAC-4DC8-9E6A-D14662D59B05}" type="presOf" srcId="{B744C836-44A5-4BD2-B7E8-01E4FA15D323}" destId="{1114299E-485F-4315-AD7A-9A47D56F9E13}" srcOrd="0" destOrd="0" presId="urn:microsoft.com/office/officeart/2005/8/layout/process1"/>
    <dgm:cxn modelId="{86C56D08-A82E-4938-8808-F7143325AB42}" srcId="{E0FD5CD9-BFEC-4EE3-8FD6-E9D338D9BB06}" destId="{473D8CDE-C642-4E33-AB93-B1939BB99DE4}" srcOrd="2" destOrd="0" parTransId="{E15CC5C6-FDE4-4906-BC39-60C68F25DCB9}" sibTransId="{B744C836-44A5-4BD2-B7E8-01E4FA15D323}"/>
    <dgm:cxn modelId="{266679A5-DD91-4CDE-9C12-589316A7FEFD}" type="presOf" srcId="{FFDC33DD-D71D-4C6F-A10B-EFE2359E1D4C}" destId="{FCDE9894-459B-4CE7-A6D7-DE5288FA9243}" srcOrd="0" destOrd="1" presId="urn:microsoft.com/office/officeart/2005/8/layout/process1"/>
    <dgm:cxn modelId="{01FBD513-0113-494E-8C86-0C43DC0977C1}" srcId="{93B50CEC-F8F0-4F74-B4D3-53ACDB0ABAB7}" destId="{FFDC33DD-D71D-4C6F-A10B-EFE2359E1D4C}" srcOrd="0" destOrd="0" parTransId="{10A9E31A-924A-4D4C-8791-E439553E8AB4}" sibTransId="{B48411D2-65E8-4F5C-B1CD-C862FA949586}"/>
    <dgm:cxn modelId="{EAB265BD-2198-4FCA-A6A1-3FF78B57A210}" type="presOf" srcId="{473D8CDE-C642-4E33-AB93-B1939BB99DE4}" destId="{9D5163F8-4D39-44E0-83C3-FCF4744EAF43}" srcOrd="0" destOrd="0" presId="urn:microsoft.com/office/officeart/2005/8/layout/process1"/>
    <dgm:cxn modelId="{94525978-09D7-452E-AECA-7E827C143678}" srcId="{31E47D62-C91D-4B1A-AF12-10B8DE672EB1}" destId="{8507BCC6-AADA-4596-8477-48EBCBA84177}" srcOrd="0" destOrd="0" parTransId="{010CAB53-E6CF-4B57-B6E8-ACD5F3450656}" sibTransId="{2E4CD93F-FA9D-42CA-94E4-183BFF01EE53}"/>
    <dgm:cxn modelId="{6F2F63F6-B41A-49B7-8FC9-4A121C703544}" type="presOf" srcId="{AD7BEDDD-D78F-4E80-8B78-3B6AD8A23534}" destId="{FA9FCC92-DBBF-4CE9-9F3E-3DCE4F81945D}" srcOrd="0" destOrd="0" presId="urn:microsoft.com/office/officeart/2005/8/layout/process1"/>
    <dgm:cxn modelId="{DC045031-3EBA-48A0-8FEC-60348D99BF43}" srcId="{473D8CDE-C642-4E33-AB93-B1939BB99DE4}" destId="{F047ACDB-84FE-4934-8AC9-066E8B67E447}" srcOrd="0" destOrd="0" parTransId="{2172D5CB-8BDA-444B-8A8B-CA5EDA962516}" sibTransId="{75CB6FC3-35C1-475D-8EF8-2345893E3066}"/>
    <dgm:cxn modelId="{904CE969-EA15-4BFF-95F8-7486873B418D}" type="presOf" srcId="{8507BCC6-AADA-4596-8477-48EBCBA84177}" destId="{2B22589D-9F8E-46EE-A26D-B389662D6A3E}" srcOrd="0" destOrd="1" presId="urn:microsoft.com/office/officeart/2005/8/layout/process1"/>
    <dgm:cxn modelId="{37F5481F-3CBD-46BC-93DC-9985A4BA451C}" type="presOf" srcId="{F047ACDB-84FE-4934-8AC9-066E8B67E447}" destId="{9D5163F8-4D39-44E0-83C3-FCF4744EAF43}" srcOrd="0" destOrd="1" presId="urn:microsoft.com/office/officeart/2005/8/layout/process1"/>
    <dgm:cxn modelId="{2FC76E8D-4F8B-4627-B297-2EC5B66270FD}" type="presOf" srcId="{B744C836-44A5-4BD2-B7E8-01E4FA15D323}" destId="{C5EFC125-009E-4398-9DC3-047708EA3C02}" srcOrd="1" destOrd="0" presId="urn:microsoft.com/office/officeart/2005/8/layout/process1"/>
    <dgm:cxn modelId="{6E72F70D-5974-4C69-81AD-767AF231BB10}" type="presOf" srcId="{CB65C8B5-65D1-4DF0-8A75-D29D787E74EC}" destId="{9E3C0816-1D29-4C2A-9150-A5E0B6EE2324}" srcOrd="0" destOrd="0" presId="urn:microsoft.com/office/officeart/2005/8/layout/process1"/>
    <dgm:cxn modelId="{DE9B7644-101C-4629-8877-CC1101F77B1A}" type="presParOf" srcId="{67B11005-AA82-498C-A84B-90CEB8FCC1AF}" destId="{2B22589D-9F8E-46EE-A26D-B389662D6A3E}" srcOrd="0" destOrd="0" presId="urn:microsoft.com/office/officeart/2005/8/layout/process1"/>
    <dgm:cxn modelId="{00AACC31-C54E-4A5A-8FCD-5F4902701293}" type="presParOf" srcId="{67B11005-AA82-498C-A84B-90CEB8FCC1AF}" destId="{FA9FCC92-DBBF-4CE9-9F3E-3DCE4F81945D}" srcOrd="1" destOrd="0" presId="urn:microsoft.com/office/officeart/2005/8/layout/process1"/>
    <dgm:cxn modelId="{47799873-2B9F-4A6B-9041-834AEA9821A0}" type="presParOf" srcId="{FA9FCC92-DBBF-4CE9-9F3E-3DCE4F81945D}" destId="{C25B70C3-C8B0-4554-94AB-CAAC5D46C624}" srcOrd="0" destOrd="0" presId="urn:microsoft.com/office/officeart/2005/8/layout/process1"/>
    <dgm:cxn modelId="{81CD6292-5C60-4059-BE4B-9B85D0B29D03}" type="presParOf" srcId="{67B11005-AA82-498C-A84B-90CEB8FCC1AF}" destId="{FCDE9894-459B-4CE7-A6D7-DE5288FA9243}" srcOrd="2" destOrd="0" presId="urn:microsoft.com/office/officeart/2005/8/layout/process1"/>
    <dgm:cxn modelId="{127335C0-1AAB-46D4-89E8-31BDC04A3C68}" type="presParOf" srcId="{67B11005-AA82-498C-A84B-90CEB8FCC1AF}" destId="{9E3C0816-1D29-4C2A-9150-A5E0B6EE2324}" srcOrd="3" destOrd="0" presId="urn:microsoft.com/office/officeart/2005/8/layout/process1"/>
    <dgm:cxn modelId="{EC78A06C-3BE3-456D-8841-D812B801826C}" type="presParOf" srcId="{9E3C0816-1D29-4C2A-9150-A5E0B6EE2324}" destId="{B088BC96-2EA9-4827-8FCE-37A1C1268ABE}" srcOrd="0" destOrd="0" presId="urn:microsoft.com/office/officeart/2005/8/layout/process1"/>
    <dgm:cxn modelId="{85320762-E409-49FF-AC63-5339F55565A0}" type="presParOf" srcId="{67B11005-AA82-498C-A84B-90CEB8FCC1AF}" destId="{9D5163F8-4D39-44E0-83C3-FCF4744EAF43}" srcOrd="4" destOrd="0" presId="urn:microsoft.com/office/officeart/2005/8/layout/process1"/>
    <dgm:cxn modelId="{D04FCABF-B1D9-461F-8186-B51D1FF06E29}" type="presParOf" srcId="{67B11005-AA82-498C-A84B-90CEB8FCC1AF}" destId="{1114299E-485F-4315-AD7A-9A47D56F9E13}" srcOrd="5" destOrd="0" presId="urn:microsoft.com/office/officeart/2005/8/layout/process1"/>
    <dgm:cxn modelId="{7CFB9C08-4071-4700-8EF4-4A56C2E37E96}" type="presParOf" srcId="{1114299E-485F-4315-AD7A-9A47D56F9E13}" destId="{C5EFC125-009E-4398-9DC3-047708EA3C02}" srcOrd="0" destOrd="0" presId="urn:microsoft.com/office/officeart/2005/8/layout/process1"/>
    <dgm:cxn modelId="{0D1C4C38-204C-49F7-94A9-6D2D8CAAD8F7}" type="presParOf" srcId="{67B11005-AA82-498C-A84B-90CEB8FCC1AF}" destId="{1D7F32B3-8DD0-419D-B026-6520C045C97D}"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22589D-9F8E-46EE-A26D-B389662D6A3E}">
      <dsp:nvSpPr>
        <dsp:cNvPr id="0" name=""/>
        <dsp:cNvSpPr/>
      </dsp:nvSpPr>
      <dsp:spPr>
        <a:xfrm>
          <a:off x="3850" y="2415886"/>
          <a:ext cx="1683711" cy="1010226"/>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kern="1200" smtClean="0"/>
            <a:t>1</a:t>
          </a:r>
          <a:endParaRPr lang="en-US" sz="1800" kern="1200"/>
        </a:p>
        <a:p>
          <a:pPr marL="114300" lvl="1" indent="-114300" algn="l" defTabSz="622300" rtl="0">
            <a:lnSpc>
              <a:spcPct val="90000"/>
            </a:lnSpc>
            <a:spcBef>
              <a:spcPct val="0"/>
            </a:spcBef>
            <a:spcAft>
              <a:spcPct val="15000"/>
            </a:spcAft>
            <a:buChar char="••"/>
          </a:pPr>
          <a:r>
            <a:rPr lang="en-US" sz="1400" kern="1200" smtClean="0"/>
            <a:t>Threatening or exciting event</a:t>
          </a:r>
          <a:endParaRPr lang="en-US" sz="1400" kern="1200"/>
        </a:p>
      </dsp:txBody>
      <dsp:txXfrm>
        <a:off x="33439" y="2445475"/>
        <a:ext cx="1624533" cy="951048"/>
      </dsp:txXfrm>
    </dsp:sp>
    <dsp:sp modelId="{FA9FCC92-DBBF-4CE9-9F3E-3DCE4F81945D}">
      <dsp:nvSpPr>
        <dsp:cNvPr id="0" name=""/>
        <dsp:cNvSpPr/>
      </dsp:nvSpPr>
      <dsp:spPr>
        <a:xfrm>
          <a:off x="1855933" y="2712219"/>
          <a:ext cx="356946" cy="417560"/>
        </a:xfrm>
        <a:prstGeom prs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855933" y="2795731"/>
        <a:ext cx="249862" cy="250536"/>
      </dsp:txXfrm>
    </dsp:sp>
    <dsp:sp modelId="{FCDE9894-459B-4CE7-A6D7-DE5288FA9243}">
      <dsp:nvSpPr>
        <dsp:cNvPr id="0" name=""/>
        <dsp:cNvSpPr/>
      </dsp:nvSpPr>
      <dsp:spPr>
        <a:xfrm>
          <a:off x="2361046" y="2415886"/>
          <a:ext cx="1683711" cy="1010226"/>
        </a:xfrm>
        <a:prstGeom prst="roundRect">
          <a:avLst>
            <a:gd name="adj" fmla="val 10000"/>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kern="1200" smtClean="0"/>
            <a:t>2</a:t>
          </a:r>
          <a:endParaRPr lang="en-US" sz="1800" kern="1200"/>
        </a:p>
        <a:p>
          <a:pPr marL="114300" lvl="1" indent="-114300" algn="l" defTabSz="622300" rtl="0">
            <a:lnSpc>
              <a:spcPct val="90000"/>
            </a:lnSpc>
            <a:spcBef>
              <a:spcPct val="0"/>
            </a:spcBef>
            <a:spcAft>
              <a:spcPct val="15000"/>
            </a:spcAft>
            <a:buChar char="••"/>
          </a:pPr>
          <a:r>
            <a:rPr lang="en-US" sz="1400" kern="1200" smtClean="0"/>
            <a:t>Triggers adrenalie release</a:t>
          </a:r>
          <a:endParaRPr lang="en-US" sz="1400" kern="1200"/>
        </a:p>
      </dsp:txBody>
      <dsp:txXfrm>
        <a:off x="2390635" y="2445475"/>
        <a:ext cx="1624533" cy="951048"/>
      </dsp:txXfrm>
    </dsp:sp>
    <dsp:sp modelId="{9E3C0816-1D29-4C2A-9150-A5E0B6EE2324}">
      <dsp:nvSpPr>
        <dsp:cNvPr id="0" name=""/>
        <dsp:cNvSpPr/>
      </dsp:nvSpPr>
      <dsp:spPr>
        <a:xfrm>
          <a:off x="4213128" y="2712219"/>
          <a:ext cx="356946" cy="417560"/>
        </a:xfrm>
        <a:prstGeom prst="rightArrow">
          <a:avLst>
            <a:gd name="adj1" fmla="val 60000"/>
            <a:gd name="adj2" fmla="val 50000"/>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4213128" y="2795731"/>
        <a:ext cx="249862" cy="250536"/>
      </dsp:txXfrm>
    </dsp:sp>
    <dsp:sp modelId="{9D5163F8-4D39-44E0-83C3-FCF4744EAF43}">
      <dsp:nvSpPr>
        <dsp:cNvPr id="0" name=""/>
        <dsp:cNvSpPr/>
      </dsp:nvSpPr>
      <dsp:spPr>
        <a:xfrm>
          <a:off x="4718242" y="2415886"/>
          <a:ext cx="1683711" cy="1010226"/>
        </a:xfrm>
        <a:prstGeom prst="roundRect">
          <a:avLst>
            <a:gd name="adj" fmla="val 10000"/>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kern="1200" smtClean="0"/>
            <a:t>3</a:t>
          </a:r>
          <a:endParaRPr lang="en-US" sz="1800" kern="1200"/>
        </a:p>
        <a:p>
          <a:pPr marL="114300" lvl="1" indent="-114300" algn="l" defTabSz="622300" rtl="0">
            <a:lnSpc>
              <a:spcPct val="90000"/>
            </a:lnSpc>
            <a:spcBef>
              <a:spcPct val="0"/>
            </a:spcBef>
            <a:spcAft>
              <a:spcPct val="15000"/>
            </a:spcAft>
            <a:buChar char="••"/>
          </a:pPr>
          <a:r>
            <a:rPr lang="en-US" sz="1400" kern="1200" smtClean="0"/>
            <a:t>Heartrate, breathing increase</a:t>
          </a:r>
          <a:endParaRPr lang="en-US" sz="1400" kern="1200"/>
        </a:p>
      </dsp:txBody>
      <dsp:txXfrm>
        <a:off x="4747831" y="2445475"/>
        <a:ext cx="1624533" cy="951048"/>
      </dsp:txXfrm>
    </dsp:sp>
    <dsp:sp modelId="{1114299E-485F-4315-AD7A-9A47D56F9E13}">
      <dsp:nvSpPr>
        <dsp:cNvPr id="0" name=""/>
        <dsp:cNvSpPr/>
      </dsp:nvSpPr>
      <dsp:spPr>
        <a:xfrm>
          <a:off x="6570324" y="2712219"/>
          <a:ext cx="356946" cy="417560"/>
        </a:xfrm>
        <a:prstGeom prst="rightArrow">
          <a:avLst>
            <a:gd name="adj1" fmla="val 60000"/>
            <a:gd name="adj2" fmla="val 5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6570324" y="2795731"/>
        <a:ext cx="249862" cy="250536"/>
      </dsp:txXfrm>
    </dsp:sp>
    <dsp:sp modelId="{1D7F32B3-8DD0-419D-B026-6520C045C97D}">
      <dsp:nvSpPr>
        <dsp:cNvPr id="0" name=""/>
        <dsp:cNvSpPr/>
      </dsp:nvSpPr>
      <dsp:spPr>
        <a:xfrm>
          <a:off x="7075437" y="2415886"/>
          <a:ext cx="1683711" cy="1010226"/>
        </a:xfrm>
        <a:prstGeom prst="roundRect">
          <a:avLst>
            <a:gd name="adj" fmla="val 1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kern="1200" smtClean="0"/>
            <a:t>4</a:t>
          </a:r>
          <a:endParaRPr lang="en-US" sz="1800" kern="1200"/>
        </a:p>
        <a:p>
          <a:pPr marL="114300" lvl="1" indent="-114300" algn="l" defTabSz="622300" rtl="0">
            <a:lnSpc>
              <a:spcPct val="90000"/>
            </a:lnSpc>
            <a:spcBef>
              <a:spcPct val="0"/>
            </a:spcBef>
            <a:spcAft>
              <a:spcPct val="15000"/>
            </a:spcAft>
            <a:buChar char="••"/>
          </a:pPr>
          <a:r>
            <a:rPr lang="en-US" sz="1400" kern="1200" smtClean="0"/>
            <a:t>Body if prepared for fight or flight</a:t>
          </a:r>
          <a:endParaRPr lang="en-US" sz="1400" kern="1200"/>
        </a:p>
      </dsp:txBody>
      <dsp:txXfrm>
        <a:off x="7105026" y="2445475"/>
        <a:ext cx="1624533" cy="951048"/>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31FBEF-46C8-40DD-A720-7DB2F3DCFD92}" type="datetimeFigureOut">
              <a:rPr lang="en-US" smtClean="0"/>
              <a:t>6/28/2012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BF4C2D-1197-462B-A268-8BB3BCA1B1B2}" type="slidenum">
              <a:rPr lang="en-US" smtClean="0"/>
              <a:t>‹#›</a:t>
            </a:fld>
            <a:endParaRPr lang="en-US" dirty="0"/>
          </a:p>
        </p:txBody>
      </p:sp>
    </p:spTree>
    <p:extLst>
      <p:ext uri="{BB962C8B-B14F-4D97-AF65-F5344CB8AC3E}">
        <p14:creationId xmlns:p14="http://schemas.microsoft.com/office/powerpoint/2010/main" val="2576309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42AE6D4-772D-44D9-8E95-5E21A3BF7D60}" type="datetimeFigureOut">
              <a:rPr lang="en-US" smtClean="0"/>
              <a:t>6/28/2012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B825251-75DA-47DB-AE6B-6123D9E6828D}" type="slidenum">
              <a:rPr lang="en-US" smtClean="0"/>
              <a:t>‹#›</a:t>
            </a:fld>
            <a:endParaRPr lang="en-US" dirty="0"/>
          </a:p>
        </p:txBody>
      </p:sp>
    </p:spTree>
    <p:extLst>
      <p:ext uri="{BB962C8B-B14F-4D97-AF65-F5344CB8AC3E}">
        <p14:creationId xmlns:p14="http://schemas.microsoft.com/office/powerpoint/2010/main" val="808389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2AE6D4-772D-44D9-8E95-5E21A3BF7D60}" type="datetimeFigureOut">
              <a:rPr lang="en-US" smtClean="0"/>
              <a:t>6/28/2012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B825251-75DA-47DB-AE6B-6123D9E6828D}" type="slidenum">
              <a:rPr lang="en-US" smtClean="0"/>
              <a:t>‹#›</a:t>
            </a:fld>
            <a:endParaRPr lang="en-US" dirty="0"/>
          </a:p>
        </p:txBody>
      </p:sp>
    </p:spTree>
    <p:extLst>
      <p:ext uri="{BB962C8B-B14F-4D97-AF65-F5344CB8AC3E}">
        <p14:creationId xmlns:p14="http://schemas.microsoft.com/office/powerpoint/2010/main" val="1544080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2AE6D4-772D-44D9-8E95-5E21A3BF7D60}" type="datetimeFigureOut">
              <a:rPr lang="en-US" smtClean="0"/>
              <a:t>6/28/2012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B825251-75DA-47DB-AE6B-6123D9E6828D}" type="slidenum">
              <a:rPr lang="en-US" smtClean="0"/>
              <a:t>‹#›</a:t>
            </a:fld>
            <a:endParaRPr lang="en-US" dirty="0"/>
          </a:p>
        </p:txBody>
      </p:sp>
    </p:spTree>
    <p:extLst>
      <p:ext uri="{BB962C8B-B14F-4D97-AF65-F5344CB8AC3E}">
        <p14:creationId xmlns:p14="http://schemas.microsoft.com/office/powerpoint/2010/main" val="4185349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2AE6D4-772D-44D9-8E95-5E21A3BF7D60}" type="datetimeFigureOut">
              <a:rPr lang="en-US" smtClean="0"/>
              <a:t>6/28/2012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B825251-75DA-47DB-AE6B-6123D9E6828D}" type="slidenum">
              <a:rPr lang="en-US" smtClean="0"/>
              <a:t>‹#›</a:t>
            </a:fld>
            <a:endParaRPr lang="en-US" dirty="0"/>
          </a:p>
        </p:txBody>
      </p:sp>
    </p:spTree>
    <p:extLst>
      <p:ext uri="{BB962C8B-B14F-4D97-AF65-F5344CB8AC3E}">
        <p14:creationId xmlns:p14="http://schemas.microsoft.com/office/powerpoint/2010/main" val="36807147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2AE6D4-772D-44D9-8E95-5E21A3BF7D60}" type="datetimeFigureOut">
              <a:rPr lang="en-US" smtClean="0"/>
              <a:t>6/28/2012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B825251-75DA-47DB-AE6B-6123D9E6828D}" type="slidenum">
              <a:rPr lang="en-US" smtClean="0"/>
              <a:t>‹#›</a:t>
            </a:fld>
            <a:endParaRPr lang="en-US" dirty="0"/>
          </a:p>
        </p:txBody>
      </p:sp>
    </p:spTree>
    <p:extLst>
      <p:ext uri="{BB962C8B-B14F-4D97-AF65-F5344CB8AC3E}">
        <p14:creationId xmlns:p14="http://schemas.microsoft.com/office/powerpoint/2010/main" val="2834017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42AE6D4-772D-44D9-8E95-5E21A3BF7D60}" type="datetimeFigureOut">
              <a:rPr lang="en-US" smtClean="0"/>
              <a:t>6/28/2012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B825251-75DA-47DB-AE6B-6123D9E6828D}" type="slidenum">
              <a:rPr lang="en-US" smtClean="0"/>
              <a:t>‹#›</a:t>
            </a:fld>
            <a:endParaRPr lang="en-US" dirty="0"/>
          </a:p>
        </p:txBody>
      </p:sp>
    </p:spTree>
    <p:extLst>
      <p:ext uri="{BB962C8B-B14F-4D97-AF65-F5344CB8AC3E}">
        <p14:creationId xmlns:p14="http://schemas.microsoft.com/office/powerpoint/2010/main" val="3211709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42AE6D4-772D-44D9-8E95-5E21A3BF7D60}" type="datetimeFigureOut">
              <a:rPr lang="en-US" smtClean="0"/>
              <a:t>6/28/2012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B825251-75DA-47DB-AE6B-6123D9E6828D}" type="slidenum">
              <a:rPr lang="en-US" smtClean="0"/>
              <a:t>‹#›</a:t>
            </a:fld>
            <a:endParaRPr lang="en-US" dirty="0"/>
          </a:p>
        </p:txBody>
      </p:sp>
    </p:spTree>
    <p:extLst>
      <p:ext uri="{BB962C8B-B14F-4D97-AF65-F5344CB8AC3E}">
        <p14:creationId xmlns:p14="http://schemas.microsoft.com/office/powerpoint/2010/main" val="1519151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42AE6D4-772D-44D9-8E95-5E21A3BF7D60}" type="datetimeFigureOut">
              <a:rPr lang="en-US" smtClean="0"/>
              <a:t>6/28/2012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B825251-75DA-47DB-AE6B-6123D9E6828D}" type="slidenum">
              <a:rPr lang="en-US" smtClean="0"/>
              <a:t>‹#›</a:t>
            </a:fld>
            <a:endParaRPr lang="en-US" dirty="0"/>
          </a:p>
        </p:txBody>
      </p:sp>
    </p:spTree>
    <p:extLst>
      <p:ext uri="{BB962C8B-B14F-4D97-AF65-F5344CB8AC3E}">
        <p14:creationId xmlns:p14="http://schemas.microsoft.com/office/powerpoint/2010/main" val="3408687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2AE6D4-772D-44D9-8E95-5E21A3BF7D60}" type="datetimeFigureOut">
              <a:rPr lang="en-US" smtClean="0"/>
              <a:t>6/28/2012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B825251-75DA-47DB-AE6B-6123D9E6828D}" type="slidenum">
              <a:rPr lang="en-US" smtClean="0"/>
              <a:t>‹#›</a:t>
            </a:fld>
            <a:endParaRPr lang="en-US" dirty="0"/>
          </a:p>
        </p:txBody>
      </p:sp>
    </p:spTree>
    <p:extLst>
      <p:ext uri="{BB962C8B-B14F-4D97-AF65-F5344CB8AC3E}">
        <p14:creationId xmlns:p14="http://schemas.microsoft.com/office/powerpoint/2010/main" val="752848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2AE6D4-772D-44D9-8E95-5E21A3BF7D60}" type="datetimeFigureOut">
              <a:rPr lang="en-US" smtClean="0"/>
              <a:t>6/28/2012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B825251-75DA-47DB-AE6B-6123D9E6828D}" type="slidenum">
              <a:rPr lang="en-US" smtClean="0"/>
              <a:t>‹#›</a:t>
            </a:fld>
            <a:endParaRPr lang="en-US" dirty="0"/>
          </a:p>
        </p:txBody>
      </p:sp>
    </p:spTree>
    <p:extLst>
      <p:ext uri="{BB962C8B-B14F-4D97-AF65-F5344CB8AC3E}">
        <p14:creationId xmlns:p14="http://schemas.microsoft.com/office/powerpoint/2010/main" val="38642726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2AE6D4-772D-44D9-8E95-5E21A3BF7D60}" type="datetimeFigureOut">
              <a:rPr lang="en-US" smtClean="0"/>
              <a:t>6/28/2012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B825251-75DA-47DB-AE6B-6123D9E6828D}" type="slidenum">
              <a:rPr lang="en-US" smtClean="0"/>
              <a:t>‹#›</a:t>
            </a:fld>
            <a:endParaRPr lang="en-US" dirty="0"/>
          </a:p>
        </p:txBody>
      </p:sp>
    </p:spTree>
    <p:extLst>
      <p:ext uri="{BB962C8B-B14F-4D97-AF65-F5344CB8AC3E}">
        <p14:creationId xmlns:p14="http://schemas.microsoft.com/office/powerpoint/2010/main" val="2755554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2AE6D4-772D-44D9-8E95-5E21A3BF7D60}" type="datetimeFigureOut">
              <a:rPr lang="en-US" smtClean="0"/>
              <a:t>6/28/2012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825251-75DA-47DB-AE6B-6123D9E6828D}" type="slidenum">
              <a:rPr lang="en-US" smtClean="0"/>
              <a:t>‹#›</a:t>
            </a:fld>
            <a:endParaRPr lang="en-US" dirty="0"/>
          </a:p>
        </p:txBody>
      </p:sp>
    </p:spTree>
    <p:extLst>
      <p:ext uri="{BB962C8B-B14F-4D97-AF65-F5344CB8AC3E}">
        <p14:creationId xmlns:p14="http://schemas.microsoft.com/office/powerpoint/2010/main" val="29515568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8000" y="-4533900"/>
            <a:ext cx="9880600" cy="14820900"/>
          </a:xfrm>
          <a:prstGeom prst="rect">
            <a:avLst/>
          </a:prstGeom>
        </p:spPr>
      </p:pic>
      <p:sp>
        <p:nvSpPr>
          <p:cNvPr id="5" name="TextBox 4"/>
          <p:cNvSpPr txBox="1"/>
          <p:nvPr/>
        </p:nvSpPr>
        <p:spPr>
          <a:xfrm>
            <a:off x="457200" y="3810000"/>
            <a:ext cx="7175169" cy="1569660"/>
          </a:xfrm>
          <a:prstGeom prst="rect">
            <a:avLst/>
          </a:prstGeom>
          <a:noFill/>
        </p:spPr>
        <p:txBody>
          <a:bodyPr wrap="none" rtlCol="0">
            <a:spAutoFit/>
          </a:bodyPr>
          <a:lstStyle/>
          <a:p>
            <a:r>
              <a:rPr lang="en-US" sz="9600" dirty="0" smtClean="0">
                <a:solidFill>
                  <a:srgbClr val="FFFFFF"/>
                </a:solidFill>
                <a:latin typeface="Cooper Black" pitchFamily="18" charset="0"/>
              </a:rPr>
              <a:t>Adrenaline</a:t>
            </a:r>
            <a:endParaRPr lang="en-US" sz="9600" dirty="0">
              <a:solidFill>
                <a:srgbClr val="FFFFFF"/>
              </a:solidFill>
              <a:latin typeface="Cooper Black" pitchFamily="18" charset="0"/>
            </a:endParaRPr>
          </a:p>
        </p:txBody>
      </p:sp>
      <p:sp>
        <p:nvSpPr>
          <p:cNvPr id="7" name="TextBox 6"/>
          <p:cNvSpPr txBox="1"/>
          <p:nvPr/>
        </p:nvSpPr>
        <p:spPr>
          <a:xfrm>
            <a:off x="1371600" y="5181600"/>
            <a:ext cx="7772400" cy="461665"/>
          </a:xfrm>
          <a:prstGeom prst="rect">
            <a:avLst/>
          </a:prstGeom>
          <a:noFill/>
        </p:spPr>
        <p:txBody>
          <a:bodyPr wrap="square" rtlCol="0">
            <a:spAutoFit/>
          </a:bodyPr>
          <a:lstStyle/>
          <a:p>
            <a:r>
              <a:rPr lang="en-US" sz="2400" dirty="0" smtClean="0">
                <a:solidFill>
                  <a:srgbClr val="FFCC00"/>
                </a:solidFill>
              </a:rPr>
              <a:t>The Fight </a:t>
            </a:r>
            <a:r>
              <a:rPr lang="en-US" sz="2400" dirty="0">
                <a:solidFill>
                  <a:srgbClr val="FFCC00"/>
                </a:solidFill>
              </a:rPr>
              <a:t>or </a:t>
            </a:r>
            <a:r>
              <a:rPr lang="en-US" sz="2400" dirty="0" smtClean="0">
                <a:solidFill>
                  <a:srgbClr val="FFCC00"/>
                </a:solidFill>
              </a:rPr>
              <a:t>Flight Hormone </a:t>
            </a:r>
            <a:endParaRPr lang="en-US" sz="2400" dirty="0">
              <a:solidFill>
                <a:srgbClr val="FFCC00"/>
              </a:solidFill>
            </a:endParaRPr>
          </a:p>
        </p:txBody>
      </p:sp>
    </p:spTree>
    <p:extLst>
      <p:ext uri="{BB962C8B-B14F-4D97-AF65-F5344CB8AC3E}">
        <p14:creationId xmlns:p14="http://schemas.microsoft.com/office/powerpoint/2010/main" val="20465234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LittleCo\AppData\Local\Temp\VMwareDnD\1716164e\DVP061707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656" r="565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295400" y="5791200"/>
            <a:ext cx="6553200" cy="830997"/>
          </a:xfrm>
          <a:prstGeom prst="rect">
            <a:avLst/>
          </a:prstGeom>
          <a:noFill/>
        </p:spPr>
        <p:txBody>
          <a:bodyPr wrap="square" rtlCol="0">
            <a:spAutoFit/>
          </a:bodyPr>
          <a:lstStyle/>
          <a:p>
            <a:r>
              <a:rPr lang="en-US" sz="2400" dirty="0" smtClean="0">
                <a:solidFill>
                  <a:schemeClr val="bg1"/>
                </a:solidFill>
                <a:latin typeface="Cooper Black" pitchFamily="18" charset="0"/>
              </a:rPr>
              <a:t>Adrenaline prepares the mind and body to power through demanding activities.</a:t>
            </a:r>
            <a:endParaRPr lang="en-US" sz="2400" dirty="0">
              <a:solidFill>
                <a:schemeClr val="bg1"/>
              </a:solidFill>
              <a:latin typeface="Cooper Black" pitchFamily="18" charset="0"/>
            </a:endParaRPr>
          </a:p>
        </p:txBody>
      </p:sp>
      <p:graphicFrame>
        <p:nvGraphicFramePr>
          <p:cNvPr id="2" name="Diagram 1"/>
          <p:cNvGraphicFramePr/>
          <p:nvPr>
            <p:extLst>
              <p:ext uri="{D42A27DB-BD31-4B8C-83A1-F6EECF244321}">
                <p14:modId xmlns:p14="http://schemas.microsoft.com/office/powerpoint/2010/main" val="2424676880"/>
              </p:ext>
            </p:extLst>
          </p:nvPr>
        </p:nvGraphicFramePr>
        <p:xfrm>
          <a:off x="190500" y="1981200"/>
          <a:ext cx="8763000" cy="584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173380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Oval 3"/>
          <p:cNvSpPr/>
          <p:nvPr/>
        </p:nvSpPr>
        <p:spPr>
          <a:xfrm>
            <a:off x="5486400" y="1600200"/>
            <a:ext cx="3352800" cy="3352800"/>
          </a:xfrm>
          <a:prstGeom prst="ellipse">
            <a:avLst/>
          </a:prstGeom>
          <a:solidFill>
            <a:schemeClr val="bg1"/>
          </a:solid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TextBox 14"/>
          <p:cNvSpPr txBox="1"/>
          <p:nvPr/>
        </p:nvSpPr>
        <p:spPr>
          <a:xfrm>
            <a:off x="457200" y="1371600"/>
            <a:ext cx="4800600" cy="4093428"/>
          </a:xfrm>
          <a:prstGeom prst="rect">
            <a:avLst/>
          </a:prstGeom>
          <a:noFill/>
        </p:spPr>
        <p:txBody>
          <a:bodyPr wrap="square" rtlCol="0">
            <a:spAutoFit/>
          </a:bodyPr>
          <a:lstStyle/>
          <a:p>
            <a:r>
              <a:rPr lang="en-US" sz="2000" dirty="0">
                <a:solidFill>
                  <a:schemeClr val="bg1"/>
                </a:solidFill>
                <a:latin typeface="Cooper Black" pitchFamily="18" charset="0"/>
              </a:rPr>
              <a:t>What is </a:t>
            </a:r>
            <a:r>
              <a:rPr lang="en-US" sz="2000" dirty="0" smtClean="0">
                <a:solidFill>
                  <a:schemeClr val="bg1"/>
                </a:solidFill>
                <a:latin typeface="Cooper Black" pitchFamily="18" charset="0"/>
              </a:rPr>
              <a:t>adrenaline?</a:t>
            </a:r>
          </a:p>
          <a:p>
            <a:endParaRPr lang="en-US" sz="2000" dirty="0">
              <a:solidFill>
                <a:schemeClr val="bg1"/>
              </a:solidFill>
              <a:latin typeface="Cooper Black" pitchFamily="18" charset="0"/>
            </a:endParaRPr>
          </a:p>
          <a:p>
            <a:r>
              <a:rPr lang="en-US" sz="2000" dirty="0">
                <a:solidFill>
                  <a:schemeClr val="bg1"/>
                </a:solidFill>
                <a:effectLst>
                  <a:innerShdw blurRad="114300">
                    <a:prstClr val="black"/>
                  </a:innerShdw>
                </a:effectLst>
              </a:rPr>
              <a:t>Adrenaline is a natural hormone that your body constantly produces. It is called the “fight or flight” hormone and affects short term stress reduction. Adrenaline is also called Epinephrine, and is produced in adrenal glands that are located above the kidneys. They are </a:t>
            </a:r>
            <a:r>
              <a:rPr lang="en-US" sz="2000" dirty="0" smtClean="0">
                <a:solidFill>
                  <a:schemeClr val="bg1"/>
                </a:solidFill>
                <a:effectLst>
                  <a:innerShdw blurRad="114300">
                    <a:prstClr val="black"/>
                  </a:innerShdw>
                </a:effectLst>
              </a:rPr>
              <a:t>about 3 </a:t>
            </a:r>
            <a:r>
              <a:rPr lang="en-US" sz="2000" dirty="0">
                <a:solidFill>
                  <a:schemeClr val="bg1"/>
                </a:solidFill>
                <a:effectLst>
                  <a:innerShdw blurRad="114300">
                    <a:prstClr val="black"/>
                  </a:innerShdw>
                </a:effectLst>
              </a:rPr>
              <a:t>inches x 1.5 inches. An </a:t>
            </a:r>
            <a:r>
              <a:rPr lang="en-US" sz="2000" dirty="0" smtClean="0">
                <a:solidFill>
                  <a:schemeClr val="bg1"/>
                </a:solidFill>
                <a:effectLst>
                  <a:innerShdw blurRad="114300">
                    <a:prstClr val="black"/>
                  </a:innerShdw>
                </a:effectLst>
              </a:rPr>
              <a:t>adrenal </a:t>
            </a:r>
            <a:r>
              <a:rPr lang="en-US" sz="2000" dirty="0">
                <a:solidFill>
                  <a:schemeClr val="bg1"/>
                </a:solidFill>
                <a:effectLst>
                  <a:innerShdw blurRad="114300">
                    <a:prstClr val="black"/>
                  </a:innerShdw>
                </a:effectLst>
              </a:rPr>
              <a:t>gland is made up of two parts; The medulla and the cortex. The </a:t>
            </a:r>
            <a:r>
              <a:rPr lang="en-US" sz="2000" dirty="0" smtClean="0">
                <a:solidFill>
                  <a:schemeClr val="bg1"/>
                </a:solidFill>
                <a:effectLst>
                  <a:innerShdw blurRad="114300">
                    <a:prstClr val="black"/>
                  </a:innerShdw>
                </a:effectLst>
              </a:rPr>
              <a:t>medulla </a:t>
            </a:r>
            <a:r>
              <a:rPr lang="en-US" sz="2000" dirty="0">
                <a:solidFill>
                  <a:schemeClr val="bg1"/>
                </a:solidFill>
                <a:effectLst>
                  <a:innerShdw blurRad="114300">
                    <a:prstClr val="black"/>
                  </a:innerShdw>
                </a:effectLst>
              </a:rPr>
              <a:t>is in charge of the making of adrenaline.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7876" r="6333"/>
          <a:stretch/>
        </p:blipFill>
        <p:spPr>
          <a:xfrm>
            <a:off x="6059606" y="2362200"/>
            <a:ext cx="2093794" cy="1938337"/>
          </a:xfrm>
          <a:prstGeom prst="rect">
            <a:avLst/>
          </a:prstGeom>
        </p:spPr>
      </p:pic>
      <p:sp>
        <p:nvSpPr>
          <p:cNvPr id="5" name="TextBox 4"/>
          <p:cNvSpPr txBox="1"/>
          <p:nvPr/>
        </p:nvSpPr>
        <p:spPr>
          <a:xfrm>
            <a:off x="6629400" y="4278868"/>
            <a:ext cx="1066800" cy="369332"/>
          </a:xfrm>
          <a:prstGeom prst="rect">
            <a:avLst/>
          </a:prstGeom>
          <a:noFill/>
        </p:spPr>
        <p:txBody>
          <a:bodyPr wrap="square" rtlCol="0">
            <a:spAutoFit/>
          </a:bodyPr>
          <a:lstStyle/>
          <a:p>
            <a:pPr algn="ctr"/>
            <a:r>
              <a:rPr lang="en-US" dirty="0" smtClean="0"/>
              <a:t>kidneys</a:t>
            </a:r>
            <a:endParaRPr lang="en-US" dirty="0"/>
          </a:p>
        </p:txBody>
      </p:sp>
      <p:sp>
        <p:nvSpPr>
          <p:cNvPr id="6" name="TextBox 5"/>
          <p:cNvSpPr txBox="1"/>
          <p:nvPr/>
        </p:nvSpPr>
        <p:spPr>
          <a:xfrm>
            <a:off x="6248400" y="1981200"/>
            <a:ext cx="1905000" cy="369332"/>
          </a:xfrm>
          <a:prstGeom prst="rect">
            <a:avLst/>
          </a:prstGeom>
          <a:noFill/>
        </p:spPr>
        <p:txBody>
          <a:bodyPr wrap="square" rtlCol="0">
            <a:spAutoFit/>
          </a:bodyPr>
          <a:lstStyle/>
          <a:p>
            <a:pPr algn="ctr"/>
            <a:r>
              <a:rPr lang="en-US" dirty="0" smtClean="0"/>
              <a:t>Adrenal glands</a:t>
            </a:r>
            <a:endParaRPr lang="en-US" dirty="0"/>
          </a:p>
        </p:txBody>
      </p:sp>
      <p:cxnSp>
        <p:nvCxnSpPr>
          <p:cNvPr id="8" name="Straight Arrow Connector 7"/>
          <p:cNvCxnSpPr/>
          <p:nvPr/>
        </p:nvCxnSpPr>
        <p:spPr>
          <a:xfrm rot="16200000" flipH="1">
            <a:off x="7315200" y="2438400"/>
            <a:ext cx="609600" cy="152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6477000" y="2438400"/>
            <a:ext cx="5334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6200000" flipV="1">
            <a:off x="6629400" y="3962400"/>
            <a:ext cx="304800" cy="304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flipH="1" flipV="1">
            <a:off x="7429500" y="4076700"/>
            <a:ext cx="228600" cy="152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68267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outs:outSpaceData xmlns:outs="http://schemas.microsoft.com/office/2009/outspace/metadata">
  <outs:relatedDates>
    <outs:relatedDate>
      <outs:type>3</outs:type>
      <outs:displayName>Last Modified</outs:displayName>
      <outs:dateTime>2009-09-14T21:19:40Z</outs:dateTime>
      <outs:isPinned>true</outs:isPinned>
    </outs:relatedDate>
    <outs:relatedDate>
      <outs:type>2</outs:type>
      <outs:displayName>Created</outs:displayName>
      <outs:dateTime>2009-08-04T16:10:39Z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Admin</outs:displayName>
          <outs:accountName/>
        </outs:relatedPerson>
      </outs:people>
      <outs:source>0</outs:source>
      <outs:isPinned>true</outs:isPinned>
    </outs:relatedPeopleItem>
    <outs:relatedPeopleItem>
      <outs:category>Last modified by</outs:category>
      <outs:people>
        <outs:relatedPerson>
          <outs:displayName>Admin</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4.xml><?xml version="1.0" encoding="utf-8"?>
<ct:contentTypeSchema xmlns:ct="http://schemas.microsoft.com/office/2006/metadata/contentType" xmlns:ma="http://schemas.microsoft.com/office/2006/metadata/properties/metaAttributes" ct:_="" ma:_="" ma:contentTypeName="Document" ma:contentTypeID="0x010100304AB03D13515F4EB3B3DC354D5F44B8" ma:contentTypeVersion="0" ma:contentTypeDescription="Create a new document." ma:contentTypeScope="" ma:versionID="2913915298faf67649383d54dc647085">
  <xsd:schema xmlns:xsd="http://www.w3.org/2001/XMLSchema" xmlns:xs="http://www.w3.org/2001/XMLSchema" xmlns:p="http://schemas.microsoft.com/office/2006/metadata/properties" targetNamespace="http://schemas.microsoft.com/office/2006/metadata/properties" ma:root="true" ma:fieldsID="aa1222beb234debe96d12a98d24ff8a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6235A6-0AB2-486B-9271-33E0B114006E}">
  <ds:schemaRefs>
    <ds:schemaRef ds:uri="http://purl.org/dc/terms/"/>
    <ds:schemaRef ds:uri="http://schemas.microsoft.com/office/2006/documentManagement/types"/>
    <ds:schemaRef ds:uri="http://www.w3.org/XML/1998/namespace"/>
    <ds:schemaRef ds:uri="http://schemas.microsoft.com/office/2006/metadata/properties"/>
    <ds:schemaRef ds:uri="http://purl.org/dc/elements/1.1/"/>
    <ds:schemaRef ds:uri="http://purl.org/dc/dcmitype/"/>
    <ds:schemaRef ds:uri="http://schemas.openxmlformats.org/package/2006/metadata/core-properties"/>
    <ds:schemaRef ds:uri="http://schemas.microsoft.com/office/infopath/2007/PartnerControls"/>
  </ds:schemaRefs>
</ds:datastoreItem>
</file>

<file path=customXml/itemProps2.xml><?xml version="1.0" encoding="utf-8"?>
<ds:datastoreItem xmlns:ds="http://schemas.openxmlformats.org/officeDocument/2006/customXml" ds:itemID="{416149B5-8586-4499-B2E7-9AF6320EED04}">
  <ds:schemaRefs>
    <ds:schemaRef ds:uri="http://schemas.microsoft.com/sharepoint/v3/contenttype/forms"/>
  </ds:schemaRefs>
</ds:datastoreItem>
</file>

<file path=customXml/itemProps3.xml><?xml version="1.0" encoding="utf-8"?>
<ds:datastoreItem xmlns:ds="http://schemas.openxmlformats.org/officeDocument/2006/customXml" ds:itemID="{C18731AE-3195-4B83-91FA-880C6641DCDA}">
  <ds:schemaRefs>
    <ds:schemaRef ds:uri="http://schemas.microsoft.com/office/2009/outspace/metadata"/>
  </ds:schemaRefs>
</ds:datastoreItem>
</file>

<file path=customXml/itemProps4.xml><?xml version="1.0" encoding="utf-8"?>
<ds:datastoreItem xmlns:ds="http://schemas.openxmlformats.org/officeDocument/2006/customXml" ds:itemID="{8C622909-37E7-4A1C-B721-E26991E4AE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11749</TotalTime>
  <Words>130</Words>
  <Application>Microsoft Office PowerPoint</Application>
  <PresentationFormat>On-screen Show (4:3)</PresentationFormat>
  <Paragraphs>16</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PowerPoint Presentation</vt:lpstr>
      <vt:lpstr>PowerPoint Presentation</vt:lpstr>
      <vt:lpstr>PowerPoint Presentation</vt:lpstr>
    </vt:vector>
  </TitlesOfParts>
  <Company>Little &amp;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Chris Black (KDDS Group LLC)</cp:lastModifiedBy>
  <cp:revision>38</cp:revision>
  <dcterms:created xsi:type="dcterms:W3CDTF">2009-08-04T16:10:39Z</dcterms:created>
  <dcterms:modified xsi:type="dcterms:W3CDTF">2012-06-29T04:31:46Z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0x010100304AB03D13515F4EB3B3DC354D5F44B8</vt:lpwstr>
  </property>
</Properties>
</file>